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9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1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4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40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1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6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01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11/3/2016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11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28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3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254" y="0"/>
            <a:ext cx="11762509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Comment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t’appelles</a:t>
            </a:r>
            <a:r>
              <a:rPr lang="en-US" sz="4400" b="1" dirty="0" smtClean="0">
                <a:latin typeface="Arial Narrow" panose="020B0606020202030204" pitchFamily="34" charset="0"/>
              </a:rPr>
              <a:t>?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m’appelle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préfères</a:t>
            </a:r>
            <a:r>
              <a:rPr lang="en-US" sz="4400" b="1" dirty="0" smtClean="0">
                <a:latin typeface="Arial Narrow" panose="020B0606020202030204" pitchFamily="34" charset="0"/>
              </a:rPr>
              <a:t>  ____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ou</a:t>
            </a:r>
            <a:r>
              <a:rPr lang="en-US" sz="4400" b="1" dirty="0" smtClean="0">
                <a:latin typeface="Arial Narrow" panose="020B0606020202030204" pitchFamily="34" charset="0"/>
              </a:rPr>
              <a:t> un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autre</a:t>
            </a:r>
            <a:r>
              <a:rPr lang="en-US" sz="4400" b="1" dirty="0" smtClean="0">
                <a:latin typeface="Arial Narrow" panose="020B0606020202030204" pitchFamily="34" charset="0"/>
              </a:rPr>
              <a:t> nom?  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(Je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préfère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24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smtClean="0">
                <a:latin typeface="Arial Narrow" panose="020B0606020202030204" pitchFamily="34" charset="0"/>
              </a:rPr>
              <a:t>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quel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âge</a:t>
            </a:r>
            <a:r>
              <a:rPr lang="en-US" sz="4400" b="1" dirty="0" smtClean="0">
                <a:latin typeface="Arial Narrow" panose="020B0606020202030204" pitchFamily="34" charset="0"/>
              </a:rPr>
              <a:t>?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</a:p>
          <a:p>
            <a:endParaRPr lang="en-US" sz="4400" b="1" dirty="0" smtClean="0">
              <a:latin typeface="Arial Narrow" panose="020B0606020202030204" pitchFamily="34" charset="0"/>
            </a:endParaRPr>
          </a:p>
          <a:p>
            <a:r>
              <a:rPr lang="en-US" sz="4400" b="1" dirty="0" err="1" smtClean="0">
                <a:latin typeface="Arial Narrow" panose="020B0606020202030204" pitchFamily="34" charset="0"/>
              </a:rPr>
              <a:t>Quand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est-ce</a:t>
            </a:r>
            <a:r>
              <a:rPr lang="en-US" sz="4400" b="1" dirty="0" smtClean="0">
                <a:latin typeface="Arial Narrow" panose="020B0606020202030204" pitchFamily="34" charset="0"/>
              </a:rPr>
              <a:t> que </a:t>
            </a:r>
            <a:r>
              <a:rPr lang="en-US" sz="44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vas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avoir</a:t>
            </a:r>
            <a:r>
              <a:rPr lang="en-US" sz="4400" b="1" dirty="0" smtClean="0">
                <a:latin typeface="Arial Narrow" panose="020B0606020202030204" pitchFamily="34" charset="0"/>
              </a:rPr>
              <a:t> ___ </a:t>
            </a:r>
            <a:r>
              <a:rPr lang="en-US" sz="4400" b="1" dirty="0" err="1" smtClean="0">
                <a:latin typeface="Arial Narrow" panose="020B0606020202030204" pitchFamily="34" charset="0"/>
              </a:rPr>
              <a:t>ans</a:t>
            </a:r>
            <a:r>
              <a:rPr lang="en-US" sz="4400" b="1" dirty="0" smtClean="0">
                <a:latin typeface="Arial Narrow" panose="020B0606020202030204" pitchFamily="34" charset="0"/>
              </a:rPr>
              <a:t>?</a:t>
            </a:r>
          </a:p>
          <a:p>
            <a:endParaRPr lang="en-US" sz="4400" b="1" dirty="0">
              <a:latin typeface="Arial Narrow" panose="020B0606020202030204" pitchFamily="34" charset="0"/>
            </a:endParaRPr>
          </a:p>
          <a:p>
            <a:r>
              <a:rPr lang="en-US" sz="4400" b="1" dirty="0" smtClean="0">
                <a:latin typeface="Arial Narrow" panose="020B0606020202030204" pitchFamily="34" charset="0"/>
              </a:rPr>
              <a:t>Est-</a:t>
            </a:r>
            <a:r>
              <a:rPr lang="en-US" sz="4400" b="1" dirty="0" err="1" smtClean="0">
                <a:latin typeface="Arial Narrow" panose="020B0606020202030204" pitchFamily="34" charset="0"/>
              </a:rPr>
              <a:t>ce</a:t>
            </a:r>
            <a:r>
              <a:rPr lang="en-US" sz="4400" b="1" dirty="0" smtClean="0">
                <a:latin typeface="Arial Narrow" panose="020B0606020202030204" pitchFamily="34" charset="0"/>
              </a:rPr>
              <a:t> q	</a:t>
            </a:r>
            <a:r>
              <a:rPr lang="en-US" sz="4400" b="1" dirty="0" err="1" smtClean="0">
                <a:latin typeface="Arial Narrow" panose="020B0606020202030204" pitchFamily="34" charset="0"/>
              </a:rPr>
              <a:t>ue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tu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viens</a:t>
            </a:r>
            <a:r>
              <a:rPr lang="en-US" sz="4400" b="1" dirty="0" smtClean="0">
                <a:latin typeface="Arial Narrow" panose="020B0606020202030204" pitchFamily="34" charset="0"/>
              </a:rPr>
              <a:t> </a:t>
            </a:r>
            <a:r>
              <a:rPr lang="en-US" sz="4400" b="1" dirty="0" err="1" smtClean="0">
                <a:latin typeface="Arial Narrow" panose="020B0606020202030204" pitchFamily="34" charset="0"/>
              </a:rPr>
              <a:t>d’ici</a:t>
            </a:r>
            <a:r>
              <a:rPr lang="en-US" sz="4400" b="1" dirty="0" smtClean="0">
                <a:latin typeface="Arial Narrow" panose="020B0606020202030204" pitchFamily="34" charset="0"/>
              </a:rPr>
              <a:t>?</a:t>
            </a:r>
            <a:endParaRPr lang="en-US" sz="4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4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66305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Est-ce que tu </a:t>
            </a:r>
            <a:r>
              <a:rPr lang="fr-FR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as</a:t>
            </a:r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des frères ou sœurs</a:t>
            </a:r>
            <a:r>
              <a:rPr lang="en-US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?</a:t>
            </a:r>
            <a:r>
              <a:rPr lang="en-US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(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anose="020B0606020202030204" pitchFamily="34" charset="0"/>
              </a:rPr>
              <a:t>J’ai</a:t>
            </a:r>
            <a:r>
              <a:rPr lang="en-US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…)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                              (brothers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or sisters?)			(I have…)</a:t>
            </a:r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Il/elle s’appelle comment?</a:t>
            </a: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Il/elle a quel âge?</a:t>
            </a: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Il/elle est…intelligent?  sympa?  méchant? embêtant(e)?</a:t>
            </a:r>
          </a:p>
          <a:p>
            <a:pPr lvl="0"/>
            <a:r>
              <a:rPr lang="fr-FR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</a:t>
            </a:r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									</a:t>
            </a:r>
            <a:r>
              <a:rPr lang="fr-FR" sz="40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	(</a:t>
            </a:r>
            <a:r>
              <a:rPr lang="fr-FR" sz="4000" b="1" dirty="0" err="1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nice</a:t>
            </a:r>
            <a:r>
              <a:rPr lang="fr-FR" sz="40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)		(</a:t>
            </a:r>
            <a:r>
              <a:rPr lang="fr-FR" sz="4000" b="1" dirty="0" err="1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mean</a:t>
            </a:r>
            <a:r>
              <a:rPr lang="fr-FR" sz="40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)		(</a:t>
            </a:r>
            <a:r>
              <a:rPr lang="fr-FR" sz="4000" b="1" dirty="0" err="1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annoying</a:t>
            </a:r>
            <a:r>
              <a:rPr lang="fr-FR" sz="40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)</a:t>
            </a:r>
          </a:p>
          <a:p>
            <a:pPr lvl="0"/>
            <a:r>
              <a:rPr lang="fr-FR" sz="40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	</a:t>
            </a:r>
            <a:r>
              <a:rPr lang="fr-FR" sz="40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			</a:t>
            </a:r>
            <a:r>
              <a:rPr lang="fr-FR" sz="4000" b="1" dirty="0" smtClean="0">
                <a:latin typeface="Arial Narrow" panose="020B0606020202030204" pitchFamily="34" charset="0"/>
              </a:rPr>
              <a:t>	sportif/sportive?			créatif/créative?</a:t>
            </a:r>
            <a:endParaRPr lang="en-US" sz="40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82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latin typeface="Arial Narrow" panose="020B0606020202030204" pitchFamily="34" charset="0"/>
              </a:rPr>
              <a:t>La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personne</a:t>
            </a:r>
            <a:r>
              <a:rPr lang="en-US" sz="4400" b="1" u="sng" dirty="0" smtClean="0">
                <a:latin typeface="Arial Narrow" panose="020B0606020202030204" pitchFamily="34" charset="0"/>
              </a:rPr>
              <a:t> </a:t>
            </a:r>
            <a:r>
              <a:rPr lang="en-US" sz="4400" b="1" u="sng" dirty="0" err="1" smtClean="0">
                <a:latin typeface="Arial Narrow" panose="020B0606020202030204" pitchFamily="34" charset="0"/>
              </a:rPr>
              <a:t>spéciale</a:t>
            </a:r>
            <a:endParaRPr lang="en-US" sz="4400" b="1" u="sng" dirty="0" smtClean="0">
              <a:latin typeface="Arial Narrow" panose="020B0606020202030204" pitchFamily="34" charset="0"/>
            </a:endParaRPr>
          </a:p>
          <a:p>
            <a:endParaRPr lang="en-US" sz="2800" b="1" dirty="0">
              <a:latin typeface="Arial Narrow" panose="020B0606020202030204" pitchFamily="34" charset="0"/>
            </a:endParaRPr>
          </a:p>
          <a:p>
            <a:endParaRPr lang="en-US" sz="2400" b="1" dirty="0" smtClean="0">
              <a:latin typeface="Arial Narrow" panose="020B0606020202030204" pitchFamily="34" charset="0"/>
            </a:endParaRP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Quand </a:t>
            </a:r>
            <a:r>
              <a:rPr lang="fr-FR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tu étais </a:t>
            </a:r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petit(e), qu’est-ce que </a:t>
            </a:r>
            <a:r>
              <a:rPr lang="fr-FR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tu voulais </a:t>
            </a:r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devenir?		</a:t>
            </a:r>
            <a:r>
              <a:rPr lang="fr-FR" sz="4400" b="1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When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were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little,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what did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want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to become?)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</a:t>
            </a:r>
            <a:endParaRPr lang="en-US" sz="3200" b="1" dirty="0" smtClean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endParaRPr lang="en-US" sz="3200" b="1" dirty="0">
              <a:solidFill>
                <a:srgbClr val="E7E6E6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/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Est-ce </a:t>
            </a:r>
            <a:r>
              <a:rPr lang="fr-FR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que </a:t>
            </a:r>
            <a:r>
              <a:rPr lang="fr-FR" sz="4400" b="1" dirty="0">
                <a:solidFill>
                  <a:srgbClr val="00B050"/>
                </a:solidFill>
                <a:latin typeface="Arial Narrow" panose="020B0606020202030204" pitchFamily="34" charset="0"/>
              </a:rPr>
              <a:t>tu </a:t>
            </a:r>
            <a:r>
              <a:rPr lang="fr-FR" sz="44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veux toujours</a:t>
            </a:r>
            <a:r>
              <a:rPr lang="fr-FR" sz="4400" b="1" dirty="0" smtClean="0">
                <a:latin typeface="Arial Narrow" panose="020B0606020202030204" pitchFamily="34" charset="0"/>
              </a:rPr>
              <a:t> </a:t>
            </a:r>
            <a:r>
              <a:rPr lang="fr-FR" sz="4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devenir ça?</a:t>
            </a:r>
            <a:r>
              <a:rPr lang="fr-FR" sz="4400" b="1" dirty="0">
                <a:solidFill>
                  <a:prstClr val="black"/>
                </a:solidFill>
                <a:latin typeface="Arial Narrow" panose="020B0606020202030204" pitchFamily="34" charset="0"/>
              </a:rPr>
              <a:t>		</a:t>
            </a:r>
            <a:r>
              <a:rPr lang="fr-FR" sz="4400" b="1" dirty="0">
                <a:solidFill>
                  <a:srgbClr val="00B0F0"/>
                </a:solidFill>
                <a:latin typeface="Arial Narrow" panose="020B0606020202030204" pitchFamily="34" charset="0"/>
              </a:rPr>
              <a:t> </a:t>
            </a:r>
          </a:p>
          <a:p>
            <a:pPr lvl="0"/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(Do </a:t>
            </a:r>
            <a:r>
              <a:rPr lang="en-US" sz="32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you still want 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to </a:t>
            </a:r>
            <a:r>
              <a:rPr lang="en-US" sz="3200" b="1" dirty="0" smtClean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become that?)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</a:t>
            </a:r>
            <a:r>
              <a:rPr lang="en-US" sz="3200" b="1" dirty="0">
                <a:solidFill>
                  <a:srgbClr val="E7E6E6">
                    <a:lumMod val="50000"/>
                  </a:srgbClr>
                </a:solidFill>
                <a:latin typeface="Arial Narrow" panose="020B0606020202030204" pitchFamily="34" charset="0"/>
              </a:rPr>
              <a:t>				</a:t>
            </a:r>
            <a:endParaRPr lang="en-US" sz="4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1418</TotalTime>
  <Words>33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15</cp:revision>
  <dcterms:created xsi:type="dcterms:W3CDTF">2016-09-21T11:11:59Z</dcterms:created>
  <dcterms:modified xsi:type="dcterms:W3CDTF">2016-11-03T11:46:39Z</dcterms:modified>
</cp:coreProperties>
</file>